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2"/>
  </p:notesMasterIdLst>
  <p:handoutMasterIdLst>
    <p:handoutMasterId r:id="rId103"/>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26" r:id="rId83"/>
    <p:sldId id="1258" r:id="rId84"/>
    <p:sldId id="1227" r:id="rId85"/>
    <p:sldId id="1250" r:id="rId86"/>
    <p:sldId id="1228" r:id="rId87"/>
    <p:sldId id="1229" r:id="rId88"/>
    <p:sldId id="1230" r:id="rId89"/>
    <p:sldId id="1231" r:id="rId90"/>
    <p:sldId id="1232" r:id="rId91"/>
    <p:sldId id="1233" r:id="rId92"/>
    <p:sldId id="1107" r:id="rId93"/>
    <p:sldId id="1270" r:id="rId94"/>
    <p:sldId id="1271" r:id="rId95"/>
    <p:sldId id="1109" r:id="rId96"/>
    <p:sldId id="1108" r:id="rId97"/>
    <p:sldId id="1113" r:id="rId98"/>
    <p:sldId id="1272" r:id="rId99"/>
    <p:sldId id="1112" r:id="rId100"/>
    <p:sldId id="934" r:id="rId101"/>
  </p:sldIdLst>
  <p:sldSz cx="9144000" cy="6858000" type="screen4x3"/>
  <p:notesSz cx="7315200" cy="9601200"/>
  <p:custDataLst>
    <p:tags r:id="rId105"/>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2832" y="-68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tags" Target="tags/tag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77</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77</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78</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79</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82</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83</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83</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84</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85</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86</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90</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91</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94</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8.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3.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89.png"/><Relationship Id="rId1" Type="http://schemas.openxmlformats.org/officeDocument/2006/relationships/slideLayout" Target="../slideLayouts/slideLayout6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7.png"/><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hyperlink" Target="http://support.brightcove.com/en/docs/brightcove-sdk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5" name="Picture 4"/>
          <p:cNvPicPr>
            <a:picLocks noChangeAspect="1"/>
          </p:cNvPicPr>
          <p:nvPr/>
        </p:nvPicPr>
        <p:blipFill>
          <a:blip r:embed="rId4"/>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8" name="Picture 17"/>
          <p:cNvPicPr>
            <a:picLocks noChangeAspect="1"/>
          </p:cNvPicPr>
          <p:nvPr/>
        </p:nvPicPr>
        <p:blipFill>
          <a:blip r:embed="rId5"/>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5" name="Picture 24"/>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0" name="Picture 29"/>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5" name="Picture 34"/>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219200"/>
            <a:ext cx="7686811" cy="5029200"/>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1905000" y="1524000"/>
            <a:ext cx="3124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629400" y="1219200"/>
            <a:ext cx="9906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705600" y="9883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848600" y="12192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715000" y="22098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924800" y="33644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8978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548993"/>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181600"/>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791200"/>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144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8382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867400" y="1066800"/>
            <a:ext cx="533400" cy="2286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467600" y="914400"/>
            <a:ext cx="2286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781800" y="6858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3" name="Picture 2"/>
          <p:cNvPicPr>
            <a:picLocks noChangeAspect="1"/>
          </p:cNvPicPr>
          <p:nvPr/>
        </p:nvPicPr>
        <p:blipFill>
          <a:blip r:embed="rId3"/>
          <a:stretch>
            <a:fillRect/>
          </a:stretch>
        </p:blipFill>
        <p:spPr>
          <a:xfrm>
            <a:off x="533400" y="1371600"/>
            <a:ext cx="8226821" cy="4784440"/>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381000" y="1295400"/>
            <a:ext cx="8357847" cy="4860640"/>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3" name="Picture 2"/>
          <p:cNvPicPr>
            <a:picLocks noChangeAspect="1"/>
          </p:cNvPicPr>
          <p:nvPr/>
        </p:nvPicPr>
        <p:blipFill>
          <a:blip r:embed="rId3"/>
          <a:stretch>
            <a:fillRect/>
          </a:stretch>
        </p:blipFill>
        <p:spPr>
          <a:xfrm>
            <a:off x="1447800" y="1676400"/>
            <a:ext cx="7337430" cy="4267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countries are watching?</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p>
          <a:p>
            <a:r>
              <a:rPr lang="en-US" sz="1800" dirty="0" smtClean="0"/>
              <a:t>Reports are ‘</a:t>
            </a:r>
            <a:r>
              <a:rPr lang="en-US" sz="1800" dirty="0" smtClean="0"/>
              <a:t>printer </a:t>
            </a:r>
            <a:r>
              <a:rPr lang="en-US" sz="1800" dirty="0" smtClean="0"/>
              <a:t>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p:txBody>
      </p:sp>
      <p:pic>
        <p:nvPicPr>
          <p:cNvPr id="2" name="Picture 1"/>
          <p:cNvPicPr>
            <a:picLocks noChangeAspect="1"/>
          </p:cNvPicPr>
          <p:nvPr/>
        </p:nvPicPr>
        <p:blipFill>
          <a:blip r:embed="rId6"/>
          <a:stretch>
            <a:fillRect/>
          </a:stretch>
        </p:blipFill>
        <p:spPr>
          <a:xfrm>
            <a:off x="457200" y="2590800"/>
            <a:ext cx="8255000" cy="3632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2" name="Picture 1"/>
          <p:cNvPicPr>
            <a:picLocks noChangeAspect="1"/>
          </p:cNvPicPr>
          <p:nvPr/>
        </p:nvPicPr>
        <p:blipFill>
          <a:blip r:embed="rId6"/>
          <a:stretch>
            <a:fillRect/>
          </a:stretch>
        </p:blipFill>
        <p:spPr>
          <a:xfrm>
            <a:off x="2590800" y="685800"/>
            <a:ext cx="5449330"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76</a:t>
            </a:fld>
            <a:endParaRPr lang="en-US" dirty="0"/>
          </a:p>
        </p:txBody>
      </p:sp>
    </p:spTree>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 name="Picture 2"/>
          <p:cNvPicPr>
            <a:picLocks noChangeAspect="1"/>
          </p:cNvPicPr>
          <p:nvPr/>
        </p:nvPicPr>
        <p:blipFill>
          <a:blip r:embed="rId6"/>
          <a:stretch>
            <a:fillRect/>
          </a:stretch>
        </p:blipFill>
        <p:spPr>
          <a:xfrm>
            <a:off x="3048000" y="3962400"/>
            <a:ext cx="2743200" cy="174087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80</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81</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0" name="Right Arrow 9"/>
          <p:cNvSpPr/>
          <p:nvPr/>
        </p:nvSpPr>
        <p:spPr bwMode="auto">
          <a:xfrm>
            <a:off x="3124200" y="4191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0386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pic>
        <p:nvPicPr>
          <p:cNvPr id="12" name="Picture 11"/>
          <p:cNvPicPr>
            <a:picLocks noChangeAspect="1"/>
          </p:cNvPicPr>
          <p:nvPr/>
        </p:nvPicPr>
        <p:blipFill>
          <a:blip r:embed="rId2"/>
          <a:stretch>
            <a:fillRect/>
          </a:stretch>
        </p:blipFill>
        <p:spPr>
          <a:xfrm>
            <a:off x="3733800" y="2488746"/>
            <a:ext cx="5003800" cy="2591254"/>
          </a:xfrm>
          <a:prstGeom prst="rect">
            <a:avLst/>
          </a:prstGeom>
        </p:spPr>
      </p:pic>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1981200" y="1676400"/>
            <a:ext cx="5334000" cy="476676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6" name="Picture 5"/>
          <p:cNvPicPr>
            <a:picLocks noChangeAspect="1"/>
          </p:cNvPicPr>
          <p:nvPr/>
        </p:nvPicPr>
        <p:blipFill>
          <a:blip r:embed="rId3"/>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1828800" y="1676400"/>
            <a:ext cx="5509896" cy="4800599"/>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24777</TotalTime>
  <Words>2881</Words>
  <Application>Microsoft Macintosh PowerPoint</Application>
  <PresentationFormat>On-screen Show (4:3)</PresentationFormat>
  <Paragraphs>778</Paragraphs>
  <Slides>94</Slides>
  <Notes>88</Notes>
  <HiddenSlides>0</HiddenSlides>
  <MMClips>0</MMClips>
  <ScaleCrop>false</ScaleCrop>
  <HeadingPairs>
    <vt:vector size="4" baseType="variant">
      <vt:variant>
        <vt:lpstr>Theme</vt:lpstr>
      </vt:variant>
      <vt:variant>
        <vt:i4>7</vt:i4>
      </vt:variant>
      <vt:variant>
        <vt:lpstr>Slide Titles</vt:lpstr>
      </vt:variant>
      <vt:variant>
        <vt:i4>94</vt:i4>
      </vt:variant>
    </vt:vector>
  </HeadingPairs>
  <TitlesOfParts>
    <vt:vector size="101"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644</cp:revision>
  <cp:lastPrinted>2010-05-19T21:32:53Z</cp:lastPrinted>
  <dcterms:created xsi:type="dcterms:W3CDTF">2013-02-13T14:01:47Z</dcterms:created>
  <dcterms:modified xsi:type="dcterms:W3CDTF">2014-04-29T17:38:27Z</dcterms:modified>
</cp:coreProperties>
</file>